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Lato" panose="020F0502020204030203" pitchFamily="34" charset="0"/>
      <p:regular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PT Sans Narrow" panose="020B0506020203020204" pitchFamily="3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0D986F-DE9E-4F0A-8C9E-BFBC754AE4CD}">
  <a:tblStyle styleId="{FD0D986F-DE9E-4F0A-8C9E-BFBC754AE4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a3c8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a3c8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aedadc1e8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aedadc1e8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aedadc1e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aedadc1e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aedadc1e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2aedadc1e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2aedadc1e8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2aedadc1e8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2aedadc1e8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2aedadc1e8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aedadc1e8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2aedadc1e8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2aedadc1e8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2aedadc1e8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aedadc1e8_2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aedadc1e8_2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aedadc1e8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2aedadc1e8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aedadc1e8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aedadc1e8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aedadc1e8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2aedadc1e8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2aedadc1e8_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2aedadc1e8_2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aedadc1e8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aedadc1e8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2aedadc1e8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2aedadc1e8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aedadc1e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aedadc1e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aedadc1e8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2aedadc1e8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aedadc1e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aedadc1e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2aedadc1e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2aedadc1e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2aedadc1e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2aedadc1e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aedadc1e8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2aedadc1e8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aedadc1e8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aedadc1e8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thR2302/SE_Project_E-Commerc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RJ07JB/Dream-Cart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406250" y="811050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Dream-Cart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eCommerce | Group_20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9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TA: Devanshi Chandegra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and Technology</a:t>
            </a:r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body" idx="1"/>
          </p:nvPr>
        </p:nvSpPr>
        <p:spPr>
          <a:xfrm>
            <a:off x="250447" y="1383375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Char char="●"/>
            </a:pPr>
            <a:r>
              <a:rPr lang="en" sz="1900"/>
              <a:t>FrontEnd: HTML, CSS, React and Javascript</a:t>
            </a:r>
            <a:endParaRPr sz="1900"/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Char char="●"/>
            </a:pPr>
            <a:r>
              <a:rPr lang="en" sz="1900"/>
              <a:t>BackEnd: Node JS, Express and Postman</a:t>
            </a:r>
            <a:endParaRPr sz="1900"/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Char char="●"/>
            </a:pPr>
            <a:r>
              <a:rPr lang="en" sz="1900"/>
              <a:t>Database: MongoDB</a:t>
            </a:r>
            <a:endParaRPr sz="1900"/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Lato"/>
              <a:buChar char="●"/>
            </a:pPr>
            <a:r>
              <a:rPr lang="en" sz="1900"/>
              <a:t>Tools: Visual Studio code and Github</a:t>
            </a:r>
            <a:endParaRPr sz="1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-60000" y="2218050"/>
            <a:ext cx="26718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Detailed Class Diagram</a:t>
            </a:r>
            <a:endParaRPr sz="2400"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9425" y="496100"/>
            <a:ext cx="6642676" cy="386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of implementation</a:t>
            </a:r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body" idx="1"/>
          </p:nvPr>
        </p:nvSpPr>
        <p:spPr>
          <a:xfrm>
            <a:off x="311701" y="1582575"/>
            <a:ext cx="81972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We started the implementation with ER-diagrams representing our Data Models and various UML diagrams.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We then created to UI/UX to get a better perspective of our product.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Based on the data models, UML diagram and UI/UX, we started developing our product with MERN stack development technology.</a:t>
            </a:r>
            <a:endParaRPr sz="22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120825" y="1959759"/>
            <a:ext cx="3155700" cy="12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Diagram</a:t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2275" y="481625"/>
            <a:ext cx="6696999" cy="418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 Contribution</a:t>
            </a:r>
            <a:endParaRPr/>
          </a:p>
        </p:txBody>
      </p:sp>
      <p:graphicFrame>
        <p:nvGraphicFramePr>
          <p:cNvPr id="146" name="Google Shape;146;p26"/>
          <p:cNvGraphicFramePr/>
          <p:nvPr/>
        </p:nvGraphicFramePr>
        <p:xfrm>
          <a:off x="522675" y="1268375"/>
          <a:ext cx="7239000" cy="3200190"/>
        </p:xfrm>
        <a:graphic>
          <a:graphicData uri="http://schemas.openxmlformats.org/drawingml/2006/table">
            <a:tbl>
              <a:tblPr>
                <a:noFill/>
                <a:tableStyleId>{FD0D986F-DE9E-4F0A-8C9E-BFBC754AE4CD}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Sr. No.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Name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Contribution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1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Parth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Documentation, Design, Testing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2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Fenil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Analysis, Documentation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3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Jeel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Testing, Data Collection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4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Ronak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Development, Documentation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5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Het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 Collection, Analysis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6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Harsh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Design, Testing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140925" y="2218050"/>
            <a:ext cx="2250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3150" y="380600"/>
            <a:ext cx="6136325" cy="460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>
            <a:spLocks noGrp="1"/>
          </p:cNvSpPr>
          <p:nvPr>
            <p:ph type="title"/>
          </p:nvPr>
        </p:nvSpPr>
        <p:spPr>
          <a:xfrm>
            <a:off x="231325" y="1235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Navigation using UI/UX design</a:t>
            </a:r>
            <a:endParaRPr/>
          </a:p>
        </p:txBody>
      </p:sp>
      <p:sp>
        <p:nvSpPr>
          <p:cNvPr id="158" name="Google Shape;158;p28"/>
          <p:cNvSpPr txBox="1"/>
          <p:nvPr/>
        </p:nvSpPr>
        <p:spPr>
          <a:xfrm>
            <a:off x="302550" y="896875"/>
            <a:ext cx="620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Signup Page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9" name="Google Shape;159;p28"/>
          <p:cNvPicPr preferRelativeResize="0"/>
          <p:nvPr/>
        </p:nvPicPr>
        <p:blipFill rotWithShape="1">
          <a:blip r:embed="rId3">
            <a:alphaModFix/>
          </a:blip>
          <a:srcRect b="5150"/>
          <a:stretch/>
        </p:blipFill>
        <p:spPr>
          <a:xfrm>
            <a:off x="1060075" y="1362975"/>
            <a:ext cx="6296227" cy="335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</a:t>
            </a:r>
            <a:endParaRPr/>
          </a:p>
        </p:txBody>
      </p:sp>
      <p:pic>
        <p:nvPicPr>
          <p:cNvPr id="165" name="Google Shape;165;p29"/>
          <p:cNvPicPr preferRelativeResize="0"/>
          <p:nvPr/>
        </p:nvPicPr>
        <p:blipFill rotWithShape="1">
          <a:blip r:embed="rId3">
            <a:alphaModFix/>
          </a:blip>
          <a:srcRect b="5249"/>
          <a:stretch/>
        </p:blipFill>
        <p:spPr>
          <a:xfrm>
            <a:off x="1295325" y="1240000"/>
            <a:ext cx="6553373" cy="349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HomePage</a:t>
            </a:r>
            <a:endParaRPr/>
          </a:p>
        </p:txBody>
      </p:sp>
      <p:pic>
        <p:nvPicPr>
          <p:cNvPr id="171" name="Google Shape;171;p30"/>
          <p:cNvPicPr preferRelativeResize="0"/>
          <p:nvPr/>
        </p:nvPicPr>
        <p:blipFill rotWithShape="1">
          <a:blip r:embed="rId3">
            <a:alphaModFix/>
          </a:blip>
          <a:srcRect b="5249"/>
          <a:stretch/>
        </p:blipFill>
        <p:spPr>
          <a:xfrm>
            <a:off x="1295325" y="1283200"/>
            <a:ext cx="6553373" cy="3492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Detail Page</a:t>
            </a:r>
            <a:endParaRPr/>
          </a:p>
        </p:txBody>
      </p:sp>
      <p:pic>
        <p:nvPicPr>
          <p:cNvPr id="177" name="Google Shape;177;p31"/>
          <p:cNvPicPr preferRelativeResize="0"/>
          <p:nvPr/>
        </p:nvPicPr>
        <p:blipFill rotWithShape="1">
          <a:blip r:embed="rId3">
            <a:alphaModFix/>
          </a:blip>
          <a:srcRect b="5249"/>
          <a:stretch/>
        </p:blipFill>
        <p:spPr>
          <a:xfrm>
            <a:off x="1295325" y="1315650"/>
            <a:ext cx="6553373" cy="349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694276" y="403450"/>
            <a:ext cx="75765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 Diagram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774" y="1100825"/>
            <a:ext cx="7640952" cy="393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Shopping Cart</a:t>
            </a:r>
            <a:endParaRPr/>
          </a:p>
        </p:txBody>
      </p:sp>
      <p:pic>
        <p:nvPicPr>
          <p:cNvPr id="183" name="Google Shape;183;p32"/>
          <p:cNvPicPr preferRelativeResize="0"/>
          <p:nvPr/>
        </p:nvPicPr>
        <p:blipFill rotWithShape="1">
          <a:blip r:embed="rId3">
            <a:alphaModFix/>
          </a:blip>
          <a:srcRect b="4951"/>
          <a:stretch/>
        </p:blipFill>
        <p:spPr>
          <a:xfrm>
            <a:off x="1295325" y="1402075"/>
            <a:ext cx="6553373" cy="3503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Place Order Page</a:t>
            </a:r>
            <a:endParaRPr/>
          </a:p>
        </p:txBody>
      </p:sp>
      <p:pic>
        <p:nvPicPr>
          <p:cNvPr id="189" name="Google Shape;189;p33"/>
          <p:cNvPicPr preferRelativeResize="0"/>
          <p:nvPr/>
        </p:nvPicPr>
        <p:blipFill rotWithShape="1">
          <a:blip r:embed="rId3">
            <a:alphaModFix/>
          </a:blip>
          <a:srcRect b="4951"/>
          <a:stretch/>
        </p:blipFill>
        <p:spPr>
          <a:xfrm>
            <a:off x="1295325" y="1240000"/>
            <a:ext cx="6553373" cy="3503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of Test Plan	</a:t>
            </a:r>
            <a:endParaRPr/>
          </a:p>
        </p:txBody>
      </p:sp>
      <p:graphicFrame>
        <p:nvGraphicFramePr>
          <p:cNvPr id="195" name="Google Shape;195;p34"/>
          <p:cNvGraphicFramePr/>
          <p:nvPr>
            <p:extLst>
              <p:ext uri="{D42A27DB-BD31-4B8C-83A1-F6EECF244321}">
                <p14:modId xmlns:p14="http://schemas.microsoft.com/office/powerpoint/2010/main" val="1888986228"/>
              </p:ext>
            </p:extLst>
          </p:nvPr>
        </p:nvGraphicFramePr>
        <p:xfrm>
          <a:off x="952500" y="1619250"/>
          <a:ext cx="7239000" cy="3017340"/>
        </p:xfrm>
        <a:graphic>
          <a:graphicData uri="http://schemas.openxmlformats.org/drawingml/2006/table">
            <a:tbl>
              <a:tblPr>
                <a:noFill/>
                <a:tableStyleId>{FD0D986F-DE9E-4F0A-8C9E-BFBC754AE4CD}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Functionality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Related Use Case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Registration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Customer and Seller can register themselves on this site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Login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After successful login each user will be directed to its related homepage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Add to Cart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Customer user can add items to cart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Buy Product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Customer can make purchase on any of the items he/she wants to buy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Update Profile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User can update profile anytime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link for submissions </a:t>
            </a:r>
            <a:endParaRPr/>
          </a:p>
        </p:txBody>
      </p:sp>
      <p:sp>
        <p:nvSpPr>
          <p:cNvPr id="201" name="Google Shape;201;p35"/>
          <p:cNvSpPr txBox="1">
            <a:spLocks noGrp="1"/>
          </p:cNvSpPr>
          <p:nvPr>
            <p:ph type="body" idx="1"/>
          </p:nvPr>
        </p:nvSpPr>
        <p:spPr>
          <a:xfrm>
            <a:off x="311700" y="1037550"/>
            <a:ext cx="7970100" cy="13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 u="sng">
                <a:solidFill>
                  <a:schemeClr val="hlink"/>
                </a:solidFill>
                <a:hlinkClick r:id="rId3"/>
              </a:rPr>
              <a:t>https://github.com/ParthR2302/SE_Project_E-Commerce</a:t>
            </a:r>
            <a:endParaRPr sz="2300"/>
          </a:p>
        </p:txBody>
      </p:sp>
      <p:sp>
        <p:nvSpPr>
          <p:cNvPr id="202" name="Google Shape;202;p35"/>
          <p:cNvSpPr txBox="1">
            <a:spLocks noGrp="1"/>
          </p:cNvSpPr>
          <p:nvPr>
            <p:ph type="title"/>
          </p:nvPr>
        </p:nvSpPr>
        <p:spPr>
          <a:xfrm>
            <a:off x="311700" y="23052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code</a:t>
            </a:r>
            <a:endParaRPr/>
          </a:p>
        </p:txBody>
      </p:sp>
      <p:sp>
        <p:nvSpPr>
          <p:cNvPr id="203" name="Google Shape;203;p35"/>
          <p:cNvSpPr txBox="1">
            <a:spLocks noGrp="1"/>
          </p:cNvSpPr>
          <p:nvPr>
            <p:ph type="body" idx="1"/>
          </p:nvPr>
        </p:nvSpPr>
        <p:spPr>
          <a:xfrm>
            <a:off x="363650" y="2889425"/>
            <a:ext cx="7970100" cy="13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 u="sng">
                <a:solidFill>
                  <a:schemeClr val="hlink"/>
                </a:solidFill>
                <a:hlinkClick r:id="rId4"/>
              </a:rPr>
              <a:t>https://github.com/RJ07JB/Dream-Cart</a:t>
            </a:r>
            <a:endParaRPr sz="2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532425" y="575950"/>
            <a:ext cx="81891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Functional Summary</a:t>
            </a:r>
            <a:endParaRPr sz="200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442025" y="1070550"/>
            <a:ext cx="8279700" cy="3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 b="1">
                <a:solidFill>
                  <a:srgbClr val="000000"/>
                </a:solidFill>
              </a:rPr>
              <a:t>View-Only mode:</a:t>
            </a:r>
            <a:r>
              <a:rPr lang="en" sz="1300">
                <a:solidFill>
                  <a:srgbClr val="000000"/>
                </a:solidFill>
              </a:rPr>
              <a:t> Users surfing through the website without logging in are using the view-only method of the website. This will help increase the website traffic since many users hesitate to sign-up.</a:t>
            </a:r>
            <a:endParaRPr sz="1300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 b="1">
                <a:solidFill>
                  <a:srgbClr val="000000"/>
                </a:solidFill>
              </a:rPr>
              <a:t>Type-of-users:</a:t>
            </a:r>
            <a:r>
              <a:rPr lang="en" sz="1300">
                <a:solidFill>
                  <a:srgbClr val="000000"/>
                </a:solidFill>
              </a:rPr>
              <a:t> Dream-Kart bifurcates users into different types like customers, sellers, workers.</a:t>
            </a:r>
            <a:endParaRPr sz="1300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 b="1">
                <a:solidFill>
                  <a:srgbClr val="000000"/>
                </a:solidFill>
              </a:rPr>
              <a:t>Home-Page:</a:t>
            </a:r>
            <a:r>
              <a:rPr lang="en" sz="1300">
                <a:solidFill>
                  <a:srgbClr val="000000"/>
                </a:solidFill>
              </a:rPr>
              <a:t> After logging in, users will land on the homepage. The homepage includes many things such as recommendations for the users, categorised products, and different offers.</a:t>
            </a:r>
            <a:endParaRPr sz="1300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 b="1">
                <a:solidFill>
                  <a:srgbClr val="000000"/>
                </a:solidFill>
              </a:rPr>
              <a:t>Search bar:</a:t>
            </a:r>
            <a:r>
              <a:rPr lang="en" sz="1300">
                <a:solidFill>
                  <a:srgbClr val="000000"/>
                </a:solidFill>
              </a:rPr>
              <a:t> On the top of the website, there will be a search bar that users can use to search for other products or shops</a:t>
            </a:r>
            <a:endParaRPr sz="1300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 b="1">
                <a:solidFill>
                  <a:srgbClr val="000000"/>
                </a:solidFill>
              </a:rPr>
              <a:t>Advertisement carousel:</a:t>
            </a:r>
            <a:r>
              <a:rPr lang="en" sz="1300">
                <a:solidFill>
                  <a:srgbClr val="000000"/>
                </a:solidFill>
              </a:rPr>
              <a:t> The top-selling products will be shown on the floating carousel on the home page.</a:t>
            </a:r>
            <a:endParaRPr sz="1300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 b="1">
                <a:solidFill>
                  <a:srgbClr val="000000"/>
                </a:solidFill>
              </a:rPr>
              <a:t>Categories:</a:t>
            </a:r>
            <a:r>
              <a:rPr lang="en" sz="1300">
                <a:solidFill>
                  <a:srgbClr val="000000"/>
                </a:solidFill>
              </a:rPr>
              <a:t> Dream-Kart will list all the products of the same category together and display the product category on the homepage.</a:t>
            </a:r>
            <a:endParaRPr sz="1300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 b="1">
                <a:solidFill>
                  <a:srgbClr val="000000"/>
                </a:solidFill>
              </a:rPr>
              <a:t>User-Details:</a:t>
            </a:r>
            <a:r>
              <a:rPr lang="en" sz="1300">
                <a:solidFill>
                  <a:srgbClr val="000000"/>
                </a:solidFill>
              </a:rPr>
              <a:t> The profile page includes a user name or company name, home/office address for user personnel, shop/inventory address for business companies, and the email-id/contact no./username.</a:t>
            </a:r>
            <a:endParaRPr sz="13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532425" y="575950"/>
            <a:ext cx="81891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Functional Summary (Continued)</a:t>
            </a:r>
            <a:endParaRPr sz="2000"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42025" y="1070550"/>
            <a:ext cx="8279700" cy="3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b="1">
                <a:solidFill>
                  <a:srgbClr val="000000"/>
                </a:solidFill>
              </a:rPr>
              <a:t>Kart-Wishlist:</a:t>
            </a:r>
            <a:r>
              <a:rPr lang="en">
                <a:solidFill>
                  <a:srgbClr val="000000"/>
                </a:solidFill>
              </a:rPr>
              <a:t> Dream-Kart provides a kart where users can add the products they want to buy, And also provides a wishlist section where users can add products.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b="1">
                <a:solidFill>
                  <a:srgbClr val="000000"/>
                </a:solidFill>
              </a:rPr>
              <a:t>Product-Page:</a:t>
            </a:r>
            <a:r>
              <a:rPr lang="en">
                <a:solidFill>
                  <a:srgbClr val="000000"/>
                </a:solidFill>
              </a:rPr>
              <a:t> Once the user taps on any product, that user will land on that product's page. The product page includes all the information about the product.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b="1">
                <a:solidFill>
                  <a:srgbClr val="000000"/>
                </a:solidFill>
              </a:rPr>
              <a:t>Payment methods:</a:t>
            </a:r>
            <a:r>
              <a:rPr lang="en">
                <a:solidFill>
                  <a:srgbClr val="000000"/>
                </a:solidFill>
              </a:rPr>
              <a:t> Dream-Kart provides payment methods such as cash-on-delivery and online payment like debit/credit cards and UPI payment.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b="1">
                <a:solidFill>
                  <a:srgbClr val="000000"/>
                </a:solidFill>
              </a:rPr>
              <a:t>Order-Confirmation and tracking:</a:t>
            </a:r>
            <a:r>
              <a:rPr lang="en">
                <a:solidFill>
                  <a:srgbClr val="000000"/>
                </a:solidFill>
              </a:rPr>
              <a:t> Users will receive payment invoice details after making the payment, and users will also be able to track the products they have bought.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b="1">
                <a:solidFill>
                  <a:srgbClr val="000000"/>
                </a:solidFill>
              </a:rPr>
              <a:t>Customer-Review:</a:t>
            </a:r>
            <a:r>
              <a:rPr lang="en">
                <a:solidFill>
                  <a:srgbClr val="000000"/>
                </a:solidFill>
              </a:rPr>
              <a:t> Dream-Kart provides a customer review section for each product where users can give reviews based on their product experience.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b="1">
                <a:solidFill>
                  <a:srgbClr val="000000"/>
                </a:solidFill>
              </a:rPr>
              <a:t>Customer-Care:</a:t>
            </a:r>
            <a:r>
              <a:rPr lang="en">
                <a:solidFill>
                  <a:srgbClr val="000000"/>
                </a:solidFill>
              </a:rPr>
              <a:t> A customer care number, and Gmail id is provided, which the users can use for resolving their queries.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69150" y="2254050"/>
            <a:ext cx="3426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Top-Level Use Case Model - 1</a:t>
            </a:r>
            <a:endParaRPr sz="240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5700" y="910000"/>
            <a:ext cx="5508799" cy="3510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231350" y="2218050"/>
            <a:ext cx="37065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Top-Level Use Case Model - 2</a:t>
            </a:r>
            <a:endParaRPr sz="2400"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0325" y="126400"/>
            <a:ext cx="4719824" cy="469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50500" y="2218050"/>
            <a:ext cx="2220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Sequence Diagram</a:t>
            </a:r>
            <a:endParaRPr sz="2400"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1725" y="497350"/>
            <a:ext cx="6894350" cy="4336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462400" y="2218050"/>
            <a:ext cx="20994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Activity Diagram</a:t>
            </a:r>
            <a:endParaRPr sz="2400"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8300" y="176875"/>
            <a:ext cx="4418500" cy="4789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412475" y="766825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Architecture</a:t>
            </a:r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body" idx="2"/>
          </p:nvPr>
        </p:nvSpPr>
        <p:spPr>
          <a:xfrm>
            <a:off x="4772125" y="382150"/>
            <a:ext cx="3999900" cy="44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00000"/>
                </a:solidFill>
              </a:rPr>
              <a:t>MERN Stack: MERN Stack is a Javascript Stack that is used for easier and faster deployment of full-stack web applications. </a:t>
            </a:r>
            <a:endParaRPr sz="135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00000"/>
                </a:solidFill>
              </a:rPr>
              <a:t>MERN Stack comprises of 4 technologies namely: MongoDB, Express, React and Node.js. </a:t>
            </a:r>
            <a:endParaRPr sz="135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00000"/>
                </a:solidFill>
              </a:rPr>
              <a:t>The top-tier or client-side HTML based application interfaces are handled by React.js. </a:t>
            </a:r>
            <a:endParaRPr sz="135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00000"/>
                </a:solidFill>
              </a:rPr>
              <a:t>The server-side framework is handled by Express.js which runs inside Node.js server. It handles the HTTP requests and responses which are linked from frontend to database. </a:t>
            </a:r>
            <a:endParaRPr sz="135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000000"/>
                </a:solidFill>
              </a:rPr>
              <a:t>The data storage for our application needs a database which is in turn handled by the MongoDB, which directly stores the JSON documents from the frontend which were processed in Express.js server.</a:t>
            </a:r>
            <a:endParaRPr sz="135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50">
              <a:solidFill>
                <a:srgbClr val="000000"/>
              </a:solidFill>
            </a:endParaRPr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474" y="1657275"/>
            <a:ext cx="3987949" cy="267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753</Words>
  <Application>Microsoft Office PowerPoint</Application>
  <PresentationFormat>On-screen Show (16:9)</PresentationFormat>
  <Paragraphs>88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PT Sans Narrow</vt:lpstr>
      <vt:lpstr>Arial</vt:lpstr>
      <vt:lpstr>Open Sans</vt:lpstr>
      <vt:lpstr>Lato</vt:lpstr>
      <vt:lpstr>Tropic</vt:lpstr>
      <vt:lpstr>Dream-Cart</vt:lpstr>
      <vt:lpstr>Context Diagram</vt:lpstr>
      <vt:lpstr>Functional Summary</vt:lpstr>
      <vt:lpstr>Functional Summary (Continued)</vt:lpstr>
      <vt:lpstr>Top-Level Use Case Model - 1</vt:lpstr>
      <vt:lpstr>Top-Level Use Case Model - 2</vt:lpstr>
      <vt:lpstr>Sequence Diagram</vt:lpstr>
      <vt:lpstr>Activity Diagram</vt:lpstr>
      <vt:lpstr>Application Architecture</vt:lpstr>
      <vt:lpstr>Tools and Technology</vt:lpstr>
      <vt:lpstr>Detailed Class Diagram</vt:lpstr>
      <vt:lpstr>Summary of implementation</vt:lpstr>
      <vt:lpstr>Deployment Diagram</vt:lpstr>
      <vt:lpstr>Individual Contribution</vt:lpstr>
      <vt:lpstr>Gantt Chart</vt:lpstr>
      <vt:lpstr>Application Navigation using UI/UX design</vt:lpstr>
      <vt:lpstr>Home Page</vt:lpstr>
      <vt:lpstr>Admin HomePage</vt:lpstr>
      <vt:lpstr>Product Detail Page</vt:lpstr>
      <vt:lpstr>Shopping Cart</vt:lpstr>
      <vt:lpstr>Place Order Page</vt:lpstr>
      <vt:lpstr>Summary of Test Plan </vt:lpstr>
      <vt:lpstr>Github link for submissions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Dream-Cart</dc:title>
  <cp:lastModifiedBy>parthrathod5219@gmail.com</cp:lastModifiedBy>
  <cp:revision>1</cp:revision>
  <dcterms:modified xsi:type="dcterms:W3CDTF">2022-05-16T04:47:19Z</dcterms:modified>
</cp:coreProperties>
</file>